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9" r:id="rId2"/>
  </p:sldIdLst>
  <p:sldSz cx="11663363" cy="20735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924"/>
    <a:srgbClr val="EE9038"/>
    <a:srgbClr val="DE3412"/>
    <a:srgbClr val="EEA9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43" autoAdjust="0"/>
    <p:restoredTop sz="94660"/>
  </p:normalViewPr>
  <p:slideViewPr>
    <p:cSldViewPr snapToGrid="0">
      <p:cViewPr varScale="1">
        <p:scale>
          <a:sx n="35" d="100"/>
          <a:sy n="35" d="100"/>
        </p:scale>
        <p:origin x="41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4752" y="3393589"/>
            <a:ext cx="9913859" cy="7219174"/>
          </a:xfrm>
        </p:spPr>
        <p:txBody>
          <a:bodyPr anchor="b"/>
          <a:lstStyle>
            <a:lvl1pPr algn="ctr">
              <a:defRPr sz="765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7921" y="10891162"/>
            <a:ext cx="8747522" cy="5006380"/>
          </a:xfrm>
        </p:spPr>
        <p:txBody>
          <a:bodyPr/>
          <a:lstStyle>
            <a:lvl1pPr marL="0" indent="0" algn="ctr">
              <a:buNone/>
              <a:defRPr sz="3061"/>
            </a:lvl1pPr>
            <a:lvl2pPr marL="583159" indent="0" algn="ctr">
              <a:buNone/>
              <a:defRPr sz="2551"/>
            </a:lvl2pPr>
            <a:lvl3pPr marL="1166317" indent="0" algn="ctr">
              <a:buNone/>
              <a:defRPr sz="2296"/>
            </a:lvl3pPr>
            <a:lvl4pPr marL="1749476" indent="0" algn="ctr">
              <a:buNone/>
              <a:defRPr sz="2041"/>
            </a:lvl4pPr>
            <a:lvl5pPr marL="2332634" indent="0" algn="ctr">
              <a:buNone/>
              <a:defRPr sz="2041"/>
            </a:lvl5pPr>
            <a:lvl6pPr marL="2915793" indent="0" algn="ctr">
              <a:buNone/>
              <a:defRPr sz="2041"/>
            </a:lvl6pPr>
            <a:lvl7pPr marL="3498952" indent="0" algn="ctr">
              <a:buNone/>
              <a:defRPr sz="2041"/>
            </a:lvl7pPr>
            <a:lvl8pPr marL="4082110" indent="0" algn="ctr">
              <a:buNone/>
              <a:defRPr sz="2041"/>
            </a:lvl8pPr>
            <a:lvl9pPr marL="4665269" indent="0" algn="ctr">
              <a:buNone/>
              <a:defRPr sz="2041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01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417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46595" y="1103996"/>
            <a:ext cx="2514913" cy="175727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1857" y="1103996"/>
            <a:ext cx="7398946" cy="175727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803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859" y="1104000"/>
            <a:ext cx="10059650" cy="40079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859" y="5519981"/>
            <a:ext cx="10059650" cy="131567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1858" y="19219136"/>
            <a:ext cx="2624256" cy="1103997"/>
          </a:xfrm>
          <a:prstGeom prst="rect">
            <a:avLst/>
          </a:prstGeom>
        </p:spPr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3490" y="19219136"/>
            <a:ext cx="3936384" cy="1103997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37249" y="19219136"/>
            <a:ext cx="2624256" cy="1103997"/>
          </a:xfrm>
          <a:prstGeom prst="rect">
            <a:avLst/>
          </a:prstGeom>
        </p:spPr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1AC18719-37C8-D288-9818-51F78D94A5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544549" y="3486150"/>
            <a:ext cx="6915149" cy="691515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3676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id="{75145A18-C5C1-8383-D12B-D8E55D9021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02657" y="3505200"/>
            <a:ext cx="7258049" cy="725805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1985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5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717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782" y="5169587"/>
            <a:ext cx="10059651" cy="8625567"/>
          </a:xfrm>
        </p:spPr>
        <p:txBody>
          <a:bodyPr anchor="b"/>
          <a:lstStyle>
            <a:lvl1pPr>
              <a:defRPr sz="765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782" y="13876756"/>
            <a:ext cx="10059651" cy="4535982"/>
          </a:xfrm>
        </p:spPr>
        <p:txBody>
          <a:bodyPr/>
          <a:lstStyle>
            <a:lvl1pPr marL="0" indent="0">
              <a:buNone/>
              <a:defRPr sz="3061">
                <a:solidFill>
                  <a:schemeClr val="tx1">
                    <a:tint val="82000"/>
                  </a:schemeClr>
                </a:solidFill>
              </a:defRPr>
            </a:lvl1pPr>
            <a:lvl2pPr marL="583159" indent="0">
              <a:buNone/>
              <a:defRPr sz="2551">
                <a:solidFill>
                  <a:schemeClr val="tx1">
                    <a:tint val="82000"/>
                  </a:schemeClr>
                </a:solidFill>
              </a:defRPr>
            </a:lvl2pPr>
            <a:lvl3pPr marL="1166317" indent="0">
              <a:buNone/>
              <a:defRPr sz="2296">
                <a:solidFill>
                  <a:schemeClr val="tx1">
                    <a:tint val="82000"/>
                  </a:schemeClr>
                </a:solidFill>
              </a:defRPr>
            </a:lvl3pPr>
            <a:lvl4pPr marL="1749476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4pPr>
            <a:lvl5pPr marL="2332634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5pPr>
            <a:lvl6pPr marL="2915793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6pPr>
            <a:lvl7pPr marL="3498952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7pPr>
            <a:lvl8pPr marL="4082110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8pPr>
            <a:lvl9pPr marL="4665269" indent="0">
              <a:buNone/>
              <a:defRPr sz="204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061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1856" y="5519980"/>
            <a:ext cx="4956929" cy="131567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4578" y="5519980"/>
            <a:ext cx="4956929" cy="131567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253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104001"/>
            <a:ext cx="10059651" cy="400798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377" y="5083183"/>
            <a:ext cx="4934148" cy="2491189"/>
          </a:xfrm>
        </p:spPr>
        <p:txBody>
          <a:bodyPr anchor="b"/>
          <a:lstStyle>
            <a:lvl1pPr marL="0" indent="0">
              <a:buNone/>
              <a:defRPr sz="3061" b="1"/>
            </a:lvl1pPr>
            <a:lvl2pPr marL="583159" indent="0">
              <a:buNone/>
              <a:defRPr sz="2551" b="1"/>
            </a:lvl2pPr>
            <a:lvl3pPr marL="1166317" indent="0">
              <a:buNone/>
              <a:defRPr sz="2296" b="1"/>
            </a:lvl3pPr>
            <a:lvl4pPr marL="1749476" indent="0">
              <a:buNone/>
              <a:defRPr sz="2041" b="1"/>
            </a:lvl4pPr>
            <a:lvl5pPr marL="2332634" indent="0">
              <a:buNone/>
              <a:defRPr sz="2041" b="1"/>
            </a:lvl5pPr>
            <a:lvl6pPr marL="2915793" indent="0">
              <a:buNone/>
              <a:defRPr sz="2041" b="1"/>
            </a:lvl6pPr>
            <a:lvl7pPr marL="3498952" indent="0">
              <a:buNone/>
              <a:defRPr sz="2041" b="1"/>
            </a:lvl7pPr>
            <a:lvl8pPr marL="4082110" indent="0">
              <a:buNone/>
              <a:defRPr sz="2041" b="1"/>
            </a:lvl8pPr>
            <a:lvl9pPr marL="4665269" indent="0">
              <a:buNone/>
              <a:defRPr sz="204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3377" y="7574373"/>
            <a:ext cx="4934148" cy="1114076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4578" y="5083183"/>
            <a:ext cx="4958448" cy="2491189"/>
          </a:xfrm>
        </p:spPr>
        <p:txBody>
          <a:bodyPr anchor="b"/>
          <a:lstStyle>
            <a:lvl1pPr marL="0" indent="0">
              <a:buNone/>
              <a:defRPr sz="3061" b="1"/>
            </a:lvl1pPr>
            <a:lvl2pPr marL="583159" indent="0">
              <a:buNone/>
              <a:defRPr sz="2551" b="1"/>
            </a:lvl2pPr>
            <a:lvl3pPr marL="1166317" indent="0">
              <a:buNone/>
              <a:defRPr sz="2296" b="1"/>
            </a:lvl3pPr>
            <a:lvl4pPr marL="1749476" indent="0">
              <a:buNone/>
              <a:defRPr sz="2041" b="1"/>
            </a:lvl4pPr>
            <a:lvl5pPr marL="2332634" indent="0">
              <a:buNone/>
              <a:defRPr sz="2041" b="1"/>
            </a:lvl5pPr>
            <a:lvl6pPr marL="2915793" indent="0">
              <a:buNone/>
              <a:defRPr sz="2041" b="1"/>
            </a:lvl6pPr>
            <a:lvl7pPr marL="3498952" indent="0">
              <a:buNone/>
              <a:defRPr sz="2041" b="1"/>
            </a:lvl7pPr>
            <a:lvl8pPr marL="4082110" indent="0">
              <a:buNone/>
              <a:defRPr sz="2041" b="1"/>
            </a:lvl8pPr>
            <a:lvl9pPr marL="4665269" indent="0">
              <a:buNone/>
              <a:defRPr sz="204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4578" y="7574373"/>
            <a:ext cx="4958448" cy="1114076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9979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2913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446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382395"/>
            <a:ext cx="3761738" cy="4838383"/>
          </a:xfrm>
        </p:spPr>
        <p:txBody>
          <a:bodyPr anchor="b"/>
          <a:lstStyle>
            <a:lvl1pPr>
              <a:defRPr sz="408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8448" y="2985594"/>
            <a:ext cx="5904578" cy="14735947"/>
          </a:xfrm>
        </p:spPr>
        <p:txBody>
          <a:bodyPr/>
          <a:lstStyle>
            <a:lvl1pPr>
              <a:defRPr sz="4082"/>
            </a:lvl1pPr>
            <a:lvl2pPr>
              <a:defRPr sz="3571"/>
            </a:lvl2pPr>
            <a:lvl3pPr>
              <a:defRPr sz="3061"/>
            </a:lvl3pPr>
            <a:lvl4pPr>
              <a:defRPr sz="2551"/>
            </a:lvl4pPr>
            <a:lvl5pPr>
              <a:defRPr sz="2551"/>
            </a:lvl5pPr>
            <a:lvl6pPr>
              <a:defRPr sz="2551"/>
            </a:lvl6pPr>
            <a:lvl7pPr>
              <a:defRPr sz="2551"/>
            </a:lvl7pPr>
            <a:lvl8pPr>
              <a:defRPr sz="2551"/>
            </a:lvl8pPr>
            <a:lvl9pPr>
              <a:defRPr sz="2551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3375" y="6220777"/>
            <a:ext cx="3761738" cy="11524760"/>
          </a:xfrm>
        </p:spPr>
        <p:txBody>
          <a:bodyPr/>
          <a:lstStyle>
            <a:lvl1pPr marL="0" indent="0">
              <a:buNone/>
              <a:defRPr sz="2041"/>
            </a:lvl1pPr>
            <a:lvl2pPr marL="583159" indent="0">
              <a:buNone/>
              <a:defRPr sz="1786"/>
            </a:lvl2pPr>
            <a:lvl3pPr marL="1166317" indent="0">
              <a:buNone/>
              <a:defRPr sz="1531"/>
            </a:lvl3pPr>
            <a:lvl4pPr marL="1749476" indent="0">
              <a:buNone/>
              <a:defRPr sz="1276"/>
            </a:lvl4pPr>
            <a:lvl5pPr marL="2332634" indent="0">
              <a:buNone/>
              <a:defRPr sz="1276"/>
            </a:lvl5pPr>
            <a:lvl6pPr marL="2915793" indent="0">
              <a:buNone/>
              <a:defRPr sz="1276"/>
            </a:lvl6pPr>
            <a:lvl7pPr marL="3498952" indent="0">
              <a:buNone/>
              <a:defRPr sz="1276"/>
            </a:lvl7pPr>
            <a:lvl8pPr marL="4082110" indent="0">
              <a:buNone/>
              <a:defRPr sz="1276"/>
            </a:lvl8pPr>
            <a:lvl9pPr marL="4665269" indent="0">
              <a:buNone/>
              <a:defRPr sz="127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90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375" y="1382395"/>
            <a:ext cx="3761738" cy="4838383"/>
          </a:xfrm>
        </p:spPr>
        <p:txBody>
          <a:bodyPr anchor="b"/>
          <a:lstStyle>
            <a:lvl1pPr>
              <a:defRPr sz="408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58448" y="2985594"/>
            <a:ext cx="5904578" cy="14735947"/>
          </a:xfrm>
        </p:spPr>
        <p:txBody>
          <a:bodyPr anchor="t"/>
          <a:lstStyle>
            <a:lvl1pPr marL="0" indent="0">
              <a:buNone/>
              <a:defRPr sz="4082"/>
            </a:lvl1pPr>
            <a:lvl2pPr marL="583159" indent="0">
              <a:buNone/>
              <a:defRPr sz="3571"/>
            </a:lvl2pPr>
            <a:lvl3pPr marL="1166317" indent="0">
              <a:buNone/>
              <a:defRPr sz="3061"/>
            </a:lvl3pPr>
            <a:lvl4pPr marL="1749476" indent="0">
              <a:buNone/>
              <a:defRPr sz="2551"/>
            </a:lvl4pPr>
            <a:lvl5pPr marL="2332634" indent="0">
              <a:buNone/>
              <a:defRPr sz="2551"/>
            </a:lvl5pPr>
            <a:lvl6pPr marL="2915793" indent="0">
              <a:buNone/>
              <a:defRPr sz="2551"/>
            </a:lvl6pPr>
            <a:lvl7pPr marL="3498952" indent="0">
              <a:buNone/>
              <a:defRPr sz="2551"/>
            </a:lvl7pPr>
            <a:lvl8pPr marL="4082110" indent="0">
              <a:buNone/>
              <a:defRPr sz="2551"/>
            </a:lvl8pPr>
            <a:lvl9pPr marL="4665269" indent="0">
              <a:buNone/>
              <a:defRPr sz="2551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3375" y="6220777"/>
            <a:ext cx="3761738" cy="11524760"/>
          </a:xfrm>
        </p:spPr>
        <p:txBody>
          <a:bodyPr/>
          <a:lstStyle>
            <a:lvl1pPr marL="0" indent="0">
              <a:buNone/>
              <a:defRPr sz="2041"/>
            </a:lvl1pPr>
            <a:lvl2pPr marL="583159" indent="0">
              <a:buNone/>
              <a:defRPr sz="1786"/>
            </a:lvl2pPr>
            <a:lvl3pPr marL="1166317" indent="0">
              <a:buNone/>
              <a:defRPr sz="1531"/>
            </a:lvl3pPr>
            <a:lvl4pPr marL="1749476" indent="0">
              <a:buNone/>
              <a:defRPr sz="1276"/>
            </a:lvl4pPr>
            <a:lvl5pPr marL="2332634" indent="0">
              <a:buNone/>
              <a:defRPr sz="1276"/>
            </a:lvl5pPr>
            <a:lvl6pPr marL="2915793" indent="0">
              <a:buNone/>
              <a:defRPr sz="1276"/>
            </a:lvl6pPr>
            <a:lvl7pPr marL="3498952" indent="0">
              <a:buNone/>
              <a:defRPr sz="1276"/>
            </a:lvl7pPr>
            <a:lvl8pPr marL="4082110" indent="0">
              <a:buNone/>
              <a:defRPr sz="1276"/>
            </a:lvl8pPr>
            <a:lvl9pPr marL="4665269" indent="0">
              <a:buNone/>
              <a:defRPr sz="127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C9B84-3720-4132-BD5B-86B7E087AC46}" type="datetimeFigureOut">
              <a:rPr lang="pt-BR" smtClean="0"/>
              <a:t>28/10/2025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B204-4A4D-4D7E-A219-D4CC0AE78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98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1856" y="1104001"/>
            <a:ext cx="10059651" cy="40079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856" y="5519980"/>
            <a:ext cx="10059651" cy="13156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1856" y="19219135"/>
            <a:ext cx="2624257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3489" y="19219135"/>
            <a:ext cx="3936385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7250" y="19219135"/>
            <a:ext cx="2624257" cy="1103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73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73" r:id="rId13"/>
    <p:sldLayoutId id="2147483685" r:id="rId14"/>
  </p:sldLayoutIdLst>
  <p:txStyles>
    <p:titleStyle>
      <a:lvl1pPr algn="l" defTabSz="1166317" rtl="0" eaLnBrk="1" latinLnBrk="0" hangingPunct="1">
        <a:lnSpc>
          <a:spcPct val="90000"/>
        </a:lnSpc>
        <a:spcBef>
          <a:spcPct val="0"/>
        </a:spcBef>
        <a:buNone/>
        <a:defRPr sz="56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1579" indent="-291579" algn="l" defTabSz="1166317" rtl="0" eaLnBrk="1" latinLnBrk="0" hangingPunct="1">
        <a:lnSpc>
          <a:spcPct val="90000"/>
        </a:lnSpc>
        <a:spcBef>
          <a:spcPts val="1276"/>
        </a:spcBef>
        <a:buFont typeface="Arial" panose="020B0604020202020204" pitchFamily="34" charset="0"/>
        <a:buChar char="•"/>
        <a:defRPr sz="3571" kern="1200">
          <a:solidFill>
            <a:schemeClr val="tx1"/>
          </a:solidFill>
          <a:latin typeface="+mn-lt"/>
          <a:ea typeface="+mn-ea"/>
          <a:cs typeface="+mn-cs"/>
        </a:defRPr>
      </a:lvl1pPr>
      <a:lvl2pPr marL="874738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3061" kern="1200">
          <a:solidFill>
            <a:schemeClr val="tx1"/>
          </a:solidFill>
          <a:latin typeface="+mn-lt"/>
          <a:ea typeface="+mn-ea"/>
          <a:cs typeface="+mn-cs"/>
        </a:defRPr>
      </a:lvl2pPr>
      <a:lvl3pPr marL="1457897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2041055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4pPr>
      <a:lvl5pPr marL="2624214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5pPr>
      <a:lvl6pPr marL="3207372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6pPr>
      <a:lvl7pPr marL="3790531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7pPr>
      <a:lvl8pPr marL="4373690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8pPr>
      <a:lvl9pPr marL="4956848" indent="-291579" algn="l" defTabSz="1166317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2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1pPr>
      <a:lvl2pPr marL="583159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2pPr>
      <a:lvl3pPr marL="1166317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3pPr>
      <a:lvl4pPr marL="1749476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4pPr>
      <a:lvl5pPr marL="2332634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5pPr>
      <a:lvl6pPr marL="2915793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6pPr>
      <a:lvl7pPr marL="3498952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7pPr>
      <a:lvl8pPr marL="4082110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8pPr>
      <a:lvl9pPr marL="4665269" algn="l" defTabSz="1166317" rtl="0" eaLnBrk="1" latinLnBrk="0" hangingPunct="1">
        <a:defRPr sz="2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Texto&#10;&#10;O conteúdo gerado por IA pode estar incorreto.">
            <a:extLst>
              <a:ext uri="{FF2B5EF4-FFF2-40B4-BE49-F238E27FC236}">
                <a16:creationId xmlns:a16="http://schemas.microsoft.com/office/drawing/2014/main" id="{C5C2B5BA-BBA0-8158-8F58-479A851BD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663363" cy="20734868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1416AEB3-1F75-6F75-513D-6BD03BB41147}"/>
              </a:ext>
            </a:extLst>
          </p:cNvPr>
          <p:cNvSpPr txBox="1"/>
          <p:nvPr/>
        </p:nvSpPr>
        <p:spPr>
          <a:xfrm>
            <a:off x="2191837" y="16265590"/>
            <a:ext cx="63883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>
                <a:solidFill>
                  <a:srgbClr val="FF0000"/>
                </a:solidFill>
                <a:latin typeface="Lato" panose="020F0502020204030203" pitchFamily="34" charset="0"/>
              </a:rPr>
              <a:t>Insira Localização</a:t>
            </a:r>
          </a:p>
        </p:txBody>
      </p:sp>
      <p:sp>
        <p:nvSpPr>
          <p:cNvPr id="12" name="Espaço Reservado para Imagem 7">
            <a:extLst>
              <a:ext uri="{FF2B5EF4-FFF2-40B4-BE49-F238E27FC236}">
                <a16:creationId xmlns:a16="http://schemas.microsoft.com/office/drawing/2014/main" id="{B85D67B8-226E-5FA6-F448-197C853045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1137" y="8594487"/>
            <a:ext cx="9122247" cy="5004021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02686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49ac42a-3eb4-4074-b885-aea26bd6241e}" enabled="1" method="Standard" siteId="{9274ee3f-9425-4109-a27f-9fb15c10675d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2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Lato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Alessandra Sette Mkt</dc:creator>
  <cp:lastModifiedBy>Tavares, Aline (RX-SAO)</cp:lastModifiedBy>
  <cp:revision>10</cp:revision>
  <dcterms:created xsi:type="dcterms:W3CDTF">2025-10-14T13:11:23Z</dcterms:created>
  <dcterms:modified xsi:type="dcterms:W3CDTF">2025-10-28T20:25:26Z</dcterms:modified>
</cp:coreProperties>
</file>